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0E0"/>
    <a:srgbClr val="777575"/>
    <a:srgbClr val="1C0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2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EE95-1BBB-420B-BE54-BB8DAF704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2742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24E38-7056-4C12-AB2D-EC53125FB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097"/>
            </a:lvl1pPr>
            <a:lvl2pPr marL="208955" indent="0" algn="ctr">
              <a:buNone/>
              <a:defRPr sz="914"/>
            </a:lvl2pPr>
            <a:lvl3pPr marL="417909" indent="0" algn="ctr">
              <a:buNone/>
              <a:defRPr sz="823"/>
            </a:lvl3pPr>
            <a:lvl4pPr marL="626864" indent="0" algn="ctr">
              <a:buNone/>
              <a:defRPr sz="731"/>
            </a:lvl4pPr>
            <a:lvl5pPr marL="835819" indent="0" algn="ctr">
              <a:buNone/>
              <a:defRPr sz="731"/>
            </a:lvl5pPr>
            <a:lvl6pPr marL="1044773" indent="0" algn="ctr">
              <a:buNone/>
              <a:defRPr sz="731"/>
            </a:lvl6pPr>
            <a:lvl7pPr marL="1253728" indent="0" algn="ctr">
              <a:buNone/>
              <a:defRPr sz="731"/>
            </a:lvl7pPr>
            <a:lvl8pPr marL="1462683" indent="0" algn="ctr">
              <a:buNone/>
              <a:defRPr sz="731"/>
            </a:lvl8pPr>
            <a:lvl9pPr marL="1671638" indent="0" algn="ctr">
              <a:buNone/>
              <a:defRPr sz="731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9393-0D92-41E4-8716-6FEAA557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96AB-2ED3-4E60-AAD7-57FD4E4D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19A40-B58E-41C2-8296-1CE18EF8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988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8113-8599-4ABB-A18C-6C9CDFA6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74DF0-A842-4AD4-A695-FA47704AA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432AB-5A34-42A6-981F-042C95B7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9EC82-580C-4C0C-9402-5A9C337E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6097F-BD80-493F-A916-9D1C8BB0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963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D457E-8EB3-4AFD-98B3-56234AB8D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ECBA2-933F-4EEA-BAAB-53A47B028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69A1-2339-4DC8-86BE-435F2A03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E9035-947C-4503-92B0-5EDAD010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240AE-5423-482C-9904-5EB0B778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565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548D-FAF7-4D6E-9FE8-8A3C8DE4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F81E-B953-4D8F-A79A-D8A143B9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A52AE-612A-49C7-B780-ABBF376A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113DB-3FCC-445C-9B2C-FCB340BD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68385-AAE5-4228-84C8-41EF5AC3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551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46E1-959B-4FB7-A272-8A6DD5B0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2469622"/>
            <a:ext cx="5915025" cy="4120620"/>
          </a:xfrm>
        </p:spPr>
        <p:txBody>
          <a:bodyPr anchor="b"/>
          <a:lstStyle>
            <a:lvl1pPr>
              <a:defRPr sz="2742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953E1-387E-4D7D-9F8D-44BFAFFAC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6629225"/>
            <a:ext cx="5915025" cy="2166937"/>
          </a:xfrm>
        </p:spPr>
        <p:txBody>
          <a:bodyPr/>
          <a:lstStyle>
            <a:lvl1pPr marL="0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1pPr>
            <a:lvl2pPr marL="208955" indent="0">
              <a:buNone/>
              <a:defRPr sz="914">
                <a:solidFill>
                  <a:schemeClr val="tx1">
                    <a:tint val="75000"/>
                  </a:schemeClr>
                </a:solidFill>
              </a:defRPr>
            </a:lvl2pPr>
            <a:lvl3pPr marL="417909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3pPr>
            <a:lvl4pPr marL="626864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4pPr>
            <a:lvl5pPr marL="835819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5pPr>
            <a:lvl6pPr marL="1044773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6pPr>
            <a:lvl7pPr marL="1253728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7pPr>
            <a:lvl8pPr marL="1462683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8pPr>
            <a:lvl9pPr marL="1671638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73C2-03BC-46A1-8C5D-EFF35890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0236C-C07D-4770-A8B6-DD841495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89CC5-7886-40F6-8FF3-4CFA5E60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246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61FA-0EEA-45D6-A913-F45A845B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96F4-313C-4C1A-BBFD-3989CC65C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26BCA-B647-4DDD-8A53-6C7812E21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BFFB2-34FF-48A9-8B69-99C441C2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0FD38-D090-4E1E-BA34-6C59F93B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08AFA-2BC4-4EA8-B812-6D7652B8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87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A64B7-DA60-4AE0-B7A1-7CAD1C86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3E48-A36D-43C0-9073-EBB2B9C4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</p:spPr>
        <p:txBody>
          <a:bodyPr anchor="b"/>
          <a:lstStyle>
            <a:lvl1pPr marL="0" indent="0">
              <a:buNone/>
              <a:defRPr sz="1097" b="1"/>
            </a:lvl1pPr>
            <a:lvl2pPr marL="208955" indent="0">
              <a:buNone/>
              <a:defRPr sz="914" b="1"/>
            </a:lvl2pPr>
            <a:lvl3pPr marL="417909" indent="0">
              <a:buNone/>
              <a:defRPr sz="823" b="1"/>
            </a:lvl3pPr>
            <a:lvl4pPr marL="626864" indent="0">
              <a:buNone/>
              <a:defRPr sz="731" b="1"/>
            </a:lvl4pPr>
            <a:lvl5pPr marL="835819" indent="0">
              <a:buNone/>
              <a:defRPr sz="731" b="1"/>
            </a:lvl5pPr>
            <a:lvl6pPr marL="1044773" indent="0">
              <a:buNone/>
              <a:defRPr sz="731" b="1"/>
            </a:lvl6pPr>
            <a:lvl7pPr marL="1253728" indent="0">
              <a:buNone/>
              <a:defRPr sz="731" b="1"/>
            </a:lvl7pPr>
            <a:lvl8pPr marL="1462683" indent="0">
              <a:buNone/>
              <a:defRPr sz="731" b="1"/>
            </a:lvl8pPr>
            <a:lvl9pPr marL="1671638" indent="0">
              <a:buNone/>
              <a:defRPr sz="7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57C7C-5070-4F2A-8689-A63E75B3B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3DCDA-85AD-48DB-A515-104F19939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097" b="1"/>
            </a:lvl1pPr>
            <a:lvl2pPr marL="208955" indent="0">
              <a:buNone/>
              <a:defRPr sz="914" b="1"/>
            </a:lvl2pPr>
            <a:lvl3pPr marL="417909" indent="0">
              <a:buNone/>
              <a:defRPr sz="823" b="1"/>
            </a:lvl3pPr>
            <a:lvl4pPr marL="626864" indent="0">
              <a:buNone/>
              <a:defRPr sz="731" b="1"/>
            </a:lvl4pPr>
            <a:lvl5pPr marL="835819" indent="0">
              <a:buNone/>
              <a:defRPr sz="731" b="1"/>
            </a:lvl5pPr>
            <a:lvl6pPr marL="1044773" indent="0">
              <a:buNone/>
              <a:defRPr sz="731" b="1"/>
            </a:lvl6pPr>
            <a:lvl7pPr marL="1253728" indent="0">
              <a:buNone/>
              <a:defRPr sz="731" b="1"/>
            </a:lvl7pPr>
            <a:lvl8pPr marL="1462683" indent="0">
              <a:buNone/>
              <a:defRPr sz="731" b="1"/>
            </a:lvl8pPr>
            <a:lvl9pPr marL="1671638" indent="0">
              <a:buNone/>
              <a:defRPr sz="7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D3E6-6046-41A3-A4EB-4D5057F45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51807-D6E8-44AD-ACE4-4137D0A9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FFBE9-AC5E-4F83-AEAC-C15504F3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9FB77-38D5-41D8-9EE2-CB39C9D7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10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A940-5029-4060-83A3-DE78B723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4B215-FFF1-4245-BFC7-81989F5E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38615-60DC-4AB3-A6CE-11C0CFD4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155F2-B280-44F3-BBA2-0F716145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60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8F435-8C05-4535-BA20-FE8ECD9C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2C3F7-D2F4-4B3B-BCA0-BAD5CCAD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BEE42-E63D-4AA4-A997-A1B3FBA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45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E5FD-4073-4B4A-9AFC-10075C12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463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261F-8A50-4380-89D6-F2C2A048A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1463"/>
            </a:lvl1pPr>
            <a:lvl2pPr>
              <a:defRPr sz="1280"/>
            </a:lvl2pPr>
            <a:lvl3pPr>
              <a:defRPr sz="1097"/>
            </a:lvl3pPr>
            <a:lvl4pPr>
              <a:defRPr sz="914"/>
            </a:lvl4pPr>
            <a:lvl5pPr>
              <a:defRPr sz="914"/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  <a:lvl9pPr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A83C8-0C89-4DF7-BFA2-93287246F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731"/>
            </a:lvl1pPr>
            <a:lvl2pPr marL="208955" indent="0">
              <a:buNone/>
              <a:defRPr sz="640"/>
            </a:lvl2pPr>
            <a:lvl3pPr marL="417909" indent="0">
              <a:buNone/>
              <a:defRPr sz="548"/>
            </a:lvl3pPr>
            <a:lvl4pPr marL="626864" indent="0">
              <a:buNone/>
              <a:defRPr sz="457"/>
            </a:lvl4pPr>
            <a:lvl5pPr marL="835819" indent="0">
              <a:buNone/>
              <a:defRPr sz="457"/>
            </a:lvl5pPr>
            <a:lvl6pPr marL="1044773" indent="0">
              <a:buNone/>
              <a:defRPr sz="457"/>
            </a:lvl6pPr>
            <a:lvl7pPr marL="1253728" indent="0">
              <a:buNone/>
              <a:defRPr sz="457"/>
            </a:lvl7pPr>
            <a:lvl8pPr marL="1462683" indent="0">
              <a:buNone/>
              <a:defRPr sz="457"/>
            </a:lvl8pPr>
            <a:lvl9pPr marL="1671638" indent="0">
              <a:buNone/>
              <a:defRPr sz="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2ECE5-7110-4BB9-9927-23AAA2CE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028AB-0270-4B77-8A2C-CABE1F15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64F0B-B12D-45C6-8384-9C0BD44C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085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51CA-D530-47AA-8DBD-41545963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463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4583A-3C52-4790-9590-BC9BD4010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1463"/>
            </a:lvl1pPr>
            <a:lvl2pPr marL="208955" indent="0">
              <a:buNone/>
              <a:defRPr sz="1280"/>
            </a:lvl2pPr>
            <a:lvl3pPr marL="417909" indent="0">
              <a:buNone/>
              <a:defRPr sz="1097"/>
            </a:lvl3pPr>
            <a:lvl4pPr marL="626864" indent="0">
              <a:buNone/>
              <a:defRPr sz="914"/>
            </a:lvl4pPr>
            <a:lvl5pPr marL="835819" indent="0">
              <a:buNone/>
              <a:defRPr sz="914"/>
            </a:lvl5pPr>
            <a:lvl6pPr marL="1044773" indent="0">
              <a:buNone/>
              <a:defRPr sz="914"/>
            </a:lvl6pPr>
            <a:lvl7pPr marL="1253728" indent="0">
              <a:buNone/>
              <a:defRPr sz="914"/>
            </a:lvl7pPr>
            <a:lvl8pPr marL="1462683" indent="0">
              <a:buNone/>
              <a:defRPr sz="914"/>
            </a:lvl8pPr>
            <a:lvl9pPr marL="1671638" indent="0">
              <a:buNone/>
              <a:defRPr sz="914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6F8C6-639F-4F7D-B3FB-F2803F7D6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731"/>
            </a:lvl1pPr>
            <a:lvl2pPr marL="208955" indent="0">
              <a:buNone/>
              <a:defRPr sz="640"/>
            </a:lvl2pPr>
            <a:lvl3pPr marL="417909" indent="0">
              <a:buNone/>
              <a:defRPr sz="548"/>
            </a:lvl3pPr>
            <a:lvl4pPr marL="626864" indent="0">
              <a:buNone/>
              <a:defRPr sz="457"/>
            </a:lvl4pPr>
            <a:lvl5pPr marL="835819" indent="0">
              <a:buNone/>
              <a:defRPr sz="457"/>
            </a:lvl5pPr>
            <a:lvl6pPr marL="1044773" indent="0">
              <a:buNone/>
              <a:defRPr sz="457"/>
            </a:lvl6pPr>
            <a:lvl7pPr marL="1253728" indent="0">
              <a:buNone/>
              <a:defRPr sz="457"/>
            </a:lvl7pPr>
            <a:lvl8pPr marL="1462683" indent="0">
              <a:buNone/>
              <a:defRPr sz="457"/>
            </a:lvl8pPr>
            <a:lvl9pPr marL="1671638" indent="0">
              <a:buNone/>
              <a:defRPr sz="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7DEFD-2CC7-4161-A1E2-91FBEFCB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D8D5E-6407-4D07-B627-C8079E63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8D1E5-C49C-4985-9562-90193777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62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ADBD5-8BB3-4C44-A4CD-C87395A5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5C7C3-EEED-4CD0-9E50-DE2B4E5D6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8EBEA-F112-45FE-8A91-68A86E250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EA08B-ABA4-4B85-94B1-AC2113E2857C}" type="datetimeFigureOut">
              <a:rPr lang="en-ZA" smtClean="0"/>
              <a:t>03 Apr 2020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2EE1D-B232-4974-BCEE-BDE6C7830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70DD-3945-4CE3-9D7E-E0B6C788C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4C6EA-C639-4F6C-B774-DED6D77B8A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450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7909" rtl="0" eaLnBrk="1" latinLnBrk="0" hangingPunct="1">
        <a:lnSpc>
          <a:spcPct val="90000"/>
        </a:lnSpc>
        <a:spcBef>
          <a:spcPct val="0"/>
        </a:spcBef>
        <a:buNone/>
        <a:defRPr sz="20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4478" indent="-104478" algn="l" defTabSz="417909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2" indent="-104478" algn="l" defTabSz="41790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22387" indent="-104478" algn="l" defTabSz="41790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3pPr>
      <a:lvl4pPr marL="731342" indent="-104478" algn="l" defTabSz="41790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940297" indent="-104478" algn="l" defTabSz="41790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1" indent="-104478" algn="l" defTabSz="41790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6" indent="-104478" algn="l" defTabSz="41790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1" indent="-104478" algn="l" defTabSz="41790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776115" indent="-104478" algn="l" defTabSz="41790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0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64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1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63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381F3-C763-4CDF-9893-32B8C9624C7F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noFill/>
          <a:ln w="57150">
            <a:solidFill>
              <a:srgbClr val="1C0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82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F3B43-D345-4BA7-B583-B3FAAD88C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59" y="8322733"/>
            <a:ext cx="1620741" cy="15544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DA9306-6F1F-45CD-B957-836E16CCDE61}"/>
              </a:ext>
            </a:extLst>
          </p:cNvPr>
          <p:cNvSpPr/>
          <p:nvPr/>
        </p:nvSpPr>
        <p:spPr>
          <a:xfrm>
            <a:off x="25400" y="28792"/>
            <a:ext cx="6832600" cy="494078"/>
          </a:xfrm>
          <a:prstGeom prst="rect">
            <a:avLst/>
          </a:prstGeom>
          <a:solidFill>
            <a:srgbClr val="77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82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A05A6D-7F40-4CCB-B2E4-5B1716CC102A}"/>
              </a:ext>
            </a:extLst>
          </p:cNvPr>
          <p:cNvSpPr txBox="1"/>
          <p:nvPr/>
        </p:nvSpPr>
        <p:spPr>
          <a:xfrm>
            <a:off x="93008" y="75776"/>
            <a:ext cx="4805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rgbClr val="EAE0E0"/>
                </a:solidFill>
                <a:latin typeface="Swis721 LtEx BT" panose="020B0505020202020204" pitchFamily="34" charset="0"/>
              </a:rPr>
              <a:t>03. PLANT PROCESS LAYOUT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242987-BBDE-474C-8234-53DEA09F3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5" y="1463833"/>
            <a:ext cx="5741009" cy="55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381F3-C763-4CDF-9893-32B8C9624C7F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noFill/>
          <a:ln w="57150">
            <a:solidFill>
              <a:srgbClr val="1C0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82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F3B43-D345-4BA7-B583-B3FAAD88C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59" y="8322733"/>
            <a:ext cx="1620741" cy="15544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DA9306-6F1F-45CD-B957-836E16CCDE61}"/>
              </a:ext>
            </a:extLst>
          </p:cNvPr>
          <p:cNvSpPr/>
          <p:nvPr/>
        </p:nvSpPr>
        <p:spPr>
          <a:xfrm>
            <a:off x="25400" y="28792"/>
            <a:ext cx="6832600" cy="494078"/>
          </a:xfrm>
          <a:prstGeom prst="rect">
            <a:avLst/>
          </a:prstGeom>
          <a:solidFill>
            <a:srgbClr val="77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82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A05A6D-7F40-4CCB-B2E4-5B1716CC102A}"/>
              </a:ext>
            </a:extLst>
          </p:cNvPr>
          <p:cNvSpPr txBox="1"/>
          <p:nvPr/>
        </p:nvSpPr>
        <p:spPr>
          <a:xfrm>
            <a:off x="93008" y="75776"/>
            <a:ext cx="4805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rgbClr val="EAE0E0"/>
                </a:solidFill>
                <a:latin typeface="Swis721 LtEx BT" panose="020B0505020202020204" pitchFamily="34" charset="0"/>
              </a:rPr>
              <a:t>03. PLANT PROCESS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D967BA-E2C9-4E32-9A5A-ED688165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8" y="910167"/>
            <a:ext cx="6546290" cy="40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1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A4 Paper (210x297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Swis721 LtEx BT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 van Niekerk</dc:creator>
  <cp:lastModifiedBy>Jaco van Niekerk</cp:lastModifiedBy>
  <cp:revision>4</cp:revision>
  <dcterms:created xsi:type="dcterms:W3CDTF">2020-04-03T12:12:02Z</dcterms:created>
  <dcterms:modified xsi:type="dcterms:W3CDTF">2020-04-03T12:23:50Z</dcterms:modified>
</cp:coreProperties>
</file>